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theme/theme2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63" r:id="rId4"/>
    <p:sldId id="262" r:id="rId5"/>
    <p:sldId id="261" r:id="rId6"/>
    <p:sldId id="264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a Souza" initials="GS" lastIdx="2" clrIdx="0">
    <p:extLst>
      <p:ext uri="{19B8F6BF-5375-455C-9EA6-DF929625EA0E}">
        <p15:presenceInfo xmlns:p15="http://schemas.microsoft.com/office/powerpoint/2012/main" userId="S::gsouza_learn4everes.onmicrosoft.com#ext#@bergwelten.eu::534dd7f7-e012-4084-847a-ce7536fc275f" providerId="AD"/>
      </p:ext>
    </p:extLst>
  </p:cmAuthor>
  <p:cmAuthor id="2" name="Alessandro Trovato" initials="AT" lastIdx="1" clrIdx="1">
    <p:extLst>
      <p:ext uri="{19B8F6BF-5375-455C-9EA6-DF929625EA0E}">
        <p15:presenceInfo xmlns:p15="http://schemas.microsoft.com/office/powerpoint/2012/main" userId="Alessandro Trova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477-E5D6-413F-A0B8-E5E9AA3D6C70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CFFD1-8942-41A0-A2FB-D3903334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31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aos participantes para desligar o celular.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Pedir para a plateia preencher a pesquisa antes de continuar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06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om Imagem única"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23000">
              <a:schemeClr val="tx2">
                <a:lumMod val="60000"/>
                <a:lumOff val="40000"/>
              </a:schemeClr>
            </a:gs>
            <a:gs pos="69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84F6F-C058-4A4E-9D60-4084613E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AF3DB94-7C45-4173-A632-355256BB57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7512" y="2774950"/>
            <a:ext cx="3736975" cy="24384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216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9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B65548B-41BB-402C-888A-B6EFCAB0C1A2}"/>
              </a:ext>
            </a:extLst>
          </p:cNvPr>
          <p:cNvSpPr txBox="1"/>
          <p:nvPr/>
        </p:nvSpPr>
        <p:spPr>
          <a:xfrm>
            <a:off x="6529012" y="2613392"/>
            <a:ext cx="5239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	 A Red30 sempre esteve na vanguarda              do design. A paixão deles pela tecnologia me deixa orgulhoso de projetar elementos de drone para eles. ”</a:t>
            </a:r>
          </a:p>
          <a:p>
            <a:endParaRPr lang="pt-BR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Devon Harris, Diretor da R&amp;D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03B24BC-6254-40A0-BB3C-7FCA082CDBDC}"/>
              </a:ext>
            </a:extLst>
          </p:cNvPr>
          <p:cNvSpPr txBox="1"/>
          <p:nvPr/>
        </p:nvSpPr>
        <p:spPr>
          <a:xfrm>
            <a:off x="6874882" y="23210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AA35E0FB-9347-4E4D-A840-3AB6DB757AB0}"/>
</file>

<file path=customXml/itemProps2.xml><?xml version="1.0" encoding="utf-8"?>
<ds:datastoreItem xmlns:ds="http://schemas.openxmlformats.org/officeDocument/2006/customXml" ds:itemID="{2FF4F4D4-53DE-4E39-961F-CC4F4090903D}"/>
</file>

<file path=customXml/itemProps3.xml><?xml version="1.0" encoding="utf-8"?>
<ds:datastoreItem xmlns:ds="http://schemas.openxmlformats.org/officeDocument/2006/customXml" ds:itemID="{32B08C9F-9FBF-45FF-B266-6887C0225FE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126</Words>
  <Application>Microsoft Office PowerPoint</Application>
  <PresentationFormat>Widescreen</PresentationFormat>
  <Paragraphs>18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Arial Black</vt:lpstr>
      <vt:lpstr>Calibri</vt:lpstr>
      <vt:lpstr>Calibri Light</vt:lpstr>
      <vt:lpstr>Tema do Office</vt:lpstr>
      <vt:lpstr>Estratégias de Venda 2019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52</cp:revision>
  <dcterms:created xsi:type="dcterms:W3CDTF">2019-01-16T07:44:31Z</dcterms:created>
  <dcterms:modified xsi:type="dcterms:W3CDTF">2019-01-16T16:24:05Z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